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media1.mp4" ContentType="video/unknown"/>
  <Override PartName="/ppt/media/image23.jpeg" ContentType="image/jpeg"/>
  <Override PartName="/ppt/media/image24.jpeg" ContentType="image/jpeg"/>
  <Override PartName="/ppt/media/media2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584200" rtl="0" fontAlgn="auto" latinLnBrk="0" hangingPunct="0">
      <a:lnSpc>
        <a:spcPct val="100000"/>
      </a:lnSpc>
      <a:spcBef>
        <a:spcPts val="420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ivel de texto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amino de arena entre dos colinas que conduce al océano"/>
          <p:cNvSpPr/>
          <p:nvPr>
            <p:ph type="pic" sz="quarter" idx="21"/>
          </p:nvPr>
        </p:nvSpPr>
        <p:spPr>
          <a:xfrm>
            <a:off x="6556375" y="5092700"/>
            <a:ext cx="565785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Garza volando bajo sobre una playa con una cerca pequeña en primer plano"/>
          <p:cNvSpPr/>
          <p:nvPr>
            <p:ph type="pic" sz="half" idx="22"/>
          </p:nvPr>
        </p:nvSpPr>
        <p:spPr>
          <a:xfrm>
            <a:off x="6718300" y="749300"/>
            <a:ext cx="5334000" cy="533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Vista de la playa y el mar desde una duna de arena con hierbas"/>
          <p:cNvSpPr/>
          <p:nvPr>
            <p:ph type="pic" idx="23"/>
          </p:nvPr>
        </p:nvSpPr>
        <p:spPr>
          <a:xfrm>
            <a:off x="-2832100" y="889000"/>
            <a:ext cx="119634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 Juan Pérez"/>
          <p:cNvSpPr txBox="1"/>
          <p:nvPr>
            <p:ph type="body" sz="quarter" idx="2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 Juan Pérez</a:t>
            </a:r>
          </a:p>
        </p:txBody>
      </p:sp>
      <p:sp>
        <p:nvSpPr>
          <p:cNvPr id="112" name="“Escribe una cita aquí”"/>
          <p:cNvSpPr txBox="1"/>
          <p:nvPr>
            <p:ph type="body" sz="quarter" idx="22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“Escribe una cita aquí” </a:t>
            </a:r>
          </a:p>
        </p:txBody>
      </p:sp>
      <p:sp>
        <p:nvSpPr>
          <p:cNvPr id="1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sta de la playa y el mar desde una duna de arena con hierbas"/>
          <p:cNvSpPr/>
          <p:nvPr>
            <p:ph type="pic" idx="21"/>
          </p:nvPr>
        </p:nvSpPr>
        <p:spPr>
          <a:xfrm>
            <a:off x="-1308100" y="-50800"/>
            <a:ext cx="14782800" cy="985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sta de la playa y el mar desde una duna de arena con hierbas"/>
          <p:cNvSpPr/>
          <p:nvPr>
            <p:ph type="pic" idx="21"/>
          </p:nvPr>
        </p:nvSpPr>
        <p:spPr>
          <a:xfrm>
            <a:off x="1625600" y="374650"/>
            <a:ext cx="9753600" cy="650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o del título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del título</a:t>
            </a:r>
          </a:p>
        </p:txBody>
      </p:sp>
      <p:sp>
        <p:nvSpPr>
          <p:cNvPr id="22" name="Nivel de texto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arza volando bajo sobre una playa con una cerca pequeña en primer plano"/>
          <p:cNvSpPr/>
          <p:nvPr>
            <p:ph type="pic" idx="21"/>
          </p:nvPr>
        </p:nvSpPr>
        <p:spPr>
          <a:xfrm>
            <a:off x="6375400" y="635000"/>
            <a:ext cx="82169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o del título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Texto del título</a:t>
            </a:r>
          </a:p>
        </p:txBody>
      </p:sp>
      <p:sp>
        <p:nvSpPr>
          <p:cNvPr id="40" name="Nivel de texto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7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mino de arena entre dos colinas que conduce al océano"/>
          <p:cNvSpPr/>
          <p:nvPr>
            <p:ph type="pic" idx="21"/>
          </p:nvPr>
        </p:nvSpPr>
        <p:spPr>
          <a:xfrm>
            <a:off x="3810000" y="25908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67" name="Nivel de texto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video pequeñ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76" name="Nivel de texto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7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vi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85" name="Nivel de texto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6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Nivel de texto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7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9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0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1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2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tif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3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4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3" Type="http://schemas.microsoft.com/office/2007/relationships/media" Target="../media/media2.mp4"/><Relationship Id="rId4" Type="http://schemas.openxmlformats.org/officeDocument/2006/relationships/image" Target="../media/image2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Explorando la Naturaleza de la Mente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531622">
              <a:defRPr sz="7280"/>
            </a:pPr>
            <a:r>
              <a:t>Explorando la Naturaleza de la Mente</a:t>
            </a:r>
          </a:p>
          <a:p>
            <a:pPr defTabSz="531622">
              <a:spcBef>
                <a:spcPts val="3800"/>
              </a:spcBef>
              <a:defRPr b="1" sz="2912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"El Sendero a la Liberación 1 y 2"</a:t>
            </a:r>
          </a:p>
        </p:txBody>
      </p:sp>
      <p:sp>
        <p:nvSpPr>
          <p:cNvPr id="138" name="Yongey Mingyur Rinpoche…"/>
          <p:cNvSpPr txBox="1"/>
          <p:nvPr>
            <p:ph type="subTitle" sz="quarter" idx="1"/>
          </p:nvPr>
        </p:nvSpPr>
        <p:spPr>
          <a:xfrm>
            <a:off x="1270000" y="5388945"/>
            <a:ext cx="10464800" cy="1130301"/>
          </a:xfrm>
          <a:prstGeom prst="rect">
            <a:avLst/>
          </a:prstGeom>
        </p:spPr>
        <p:txBody>
          <a:bodyPr/>
          <a:lstStyle/>
          <a:p>
            <a:pPr defTabSz="537463">
              <a:defRPr sz="3404"/>
            </a:pPr>
            <a:r>
              <a:t>Yongey Mingyur Rinpoche </a:t>
            </a:r>
          </a:p>
          <a:p>
            <a:pPr defTabSz="537463">
              <a:defRPr sz="3404"/>
            </a:pPr>
            <a:r>
              <a:t>Puebla, Pue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1752" y="0"/>
            <a:ext cx="548640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video pegado.heic" descr="video pegado.heic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38306" y="0"/>
            <a:ext cx="54864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9200" y="0"/>
            <a:ext cx="5486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El arribo del Gur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 arribo del Guru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9200" y="0"/>
            <a:ext cx="5486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9200" y="0"/>
            <a:ext cx="54864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El Alta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 Altar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709333"/>
            <a:ext cx="13004800" cy="4334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4800" y="0"/>
            <a:ext cx="73152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Los participant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Los participantes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WhatsApp Video 2025-06-19 at 19.44.13.mp4" descr="WhatsApp Video 2025-06-19 at 19.44.13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3579670" y="-1"/>
            <a:ext cx="5520907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6" fill="hold"/>
                                        <p:tgtEl>
                                          <p:spTgt spid="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98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9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9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709333"/>
            <a:ext cx="13004800" cy="4334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El Program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 Programa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6301" y="0"/>
            <a:ext cx="12032198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Las Tarea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Las Tareas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5368" y="0"/>
            <a:ext cx="8894064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Mi compañero de cuar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Mi compañero de cuarto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WhatsApp Video 2025-06-19 at 22.18.51.mp4" descr="WhatsApp Video 2025-06-19 at 22.18.51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91381" y="-1"/>
            <a:ext cx="12422038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44" fill="hold"/>
                                        <p:tgtEl>
                                          <p:spTgt spid="2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11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1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11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reparativo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Preparativos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HOTO-2025-06-18-12-24-00.jpg" descr="PHOTO-2025-06-18-12-24-0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199"/>
            <a:ext cx="13004801" cy="7315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HOTO-2025-06-18-12-24-07.jpg" descr="PHOTO-2025-06-18-12-24-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9200" y="0"/>
            <a:ext cx="5486401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estoy en el salón .. solo están unos chicos que están cargando lo pesado y una señora."/>
          <p:cNvSpPr txBox="1"/>
          <p:nvPr/>
        </p:nvSpPr>
        <p:spPr>
          <a:xfrm>
            <a:off x="101600" y="3510889"/>
            <a:ext cx="3153109" cy="2985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estoy en el salón .. solo están unos chicos que están cargando lo pesado y una señora.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La Librerí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 Librería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8" y="-1"/>
            <a:ext cx="548640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video pegado.heic" descr="video pegado.heic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16461" y="0"/>
            <a:ext cx="54864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video pegado.heic" descr="video pegado.heic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1752" y="-1"/>
            <a:ext cx="548640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video pegado.heic" descr="video pegado.heic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60151" y="0"/>
            <a:ext cx="54864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4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